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04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F155-6E52-4126-A5C7-6855E366F41C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F85DD-F5CD-4550-B187-94CACC887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23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B18AC-2882-4280-808D-03544626AE80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E80A8-119B-4DB1-A109-60E25574D6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13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E80A8-119B-4DB1-A109-60E25574D6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E80A8-119B-4DB1-A109-60E25574D6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D684-FBB4-499C-AB38-2EF25A993B51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B67-2AA5-4AC4-9202-2CC687DD7981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66D6-12B6-4A56-8277-0A84471E2E3E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8F4F-525C-404D-BD55-FF29F7A5C67A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263D-8641-4BE9-9D13-86067E113989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400D-DA69-42F4-B1AB-58E7C98C5A15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9A7-45E3-457B-84BD-A998E9C939EE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53A7-233F-47C4-B700-C11C3B9B4FE7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E16F-4E83-4426-B99F-BF5593FA0BC2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5E7D-4622-4051-86FA-B6B0326FE6E6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242-FA38-40AC-BE1F-BA33CB81B962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522324-7CD4-42AE-8926-1EC987329A69}" type="datetime1">
              <a:rPr lang="en-US" smtClean="0"/>
              <a:pPr/>
              <a:t>5/9/2015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C9B5E2-D62E-45DC-8640-476D45D090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SCN0170.JPG"/>
          <p:cNvPicPr>
            <a:picLocks noGrp="1" noChangeAspect="1"/>
          </p:cNvPicPr>
          <p:nvPr>
            <p:ph idx="1"/>
          </p:nvPr>
        </p:nvPicPr>
        <p:blipFill>
          <a:blip r:embed="rId3">
            <a:lum/>
          </a:blip>
          <a:srcRect l="689" t="12311" r="1646" b="2545"/>
          <a:stretch>
            <a:fillRect/>
          </a:stretch>
        </p:blipFill>
        <p:spPr>
          <a:xfrm rot="5400000">
            <a:off x="3695700" y="1562100"/>
            <a:ext cx="53340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838200" y="2743201"/>
            <a:ext cx="3124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Ayatullah</a:t>
            </a:r>
            <a:r>
              <a:rPr lang="en-US" sz="4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0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Dastagheeb</a:t>
            </a:r>
            <a:endParaRPr lang="en-US" sz="40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conclusion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Khuda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makhlooq</a:t>
            </a:r>
            <a:r>
              <a:rPr lang="en-US" dirty="0" smtClean="0"/>
              <a:t> </a:t>
            </a:r>
            <a:r>
              <a:rPr lang="en-US" dirty="0" err="1" smtClean="0"/>
              <a:t>janwar</a:t>
            </a:r>
            <a:r>
              <a:rPr lang="en-US" dirty="0" smtClean="0"/>
              <a:t> </a:t>
            </a:r>
            <a:r>
              <a:rPr lang="en-US" dirty="0" err="1" smtClean="0"/>
              <a:t>bhi</a:t>
            </a:r>
            <a:r>
              <a:rPr lang="en-US" dirty="0" smtClean="0"/>
              <a:t> </a:t>
            </a:r>
            <a:r>
              <a:rPr lang="en-US" dirty="0" err="1" smtClean="0"/>
              <a:t>hain</a:t>
            </a:r>
            <a:r>
              <a:rPr lang="en-US" dirty="0" smtClean="0"/>
              <a:t> or </a:t>
            </a:r>
            <a:r>
              <a:rPr lang="en-US" dirty="0" err="1" smtClean="0"/>
              <a:t>insaan</a:t>
            </a:r>
            <a:r>
              <a:rPr lang="en-US" dirty="0" smtClean="0"/>
              <a:t> </a:t>
            </a:r>
            <a:r>
              <a:rPr lang="en-US" dirty="0" err="1" smtClean="0"/>
              <a:t>bhi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farq</a:t>
            </a:r>
            <a:r>
              <a:rPr lang="en-US" dirty="0" smtClean="0"/>
              <a:t> </a:t>
            </a:r>
            <a:r>
              <a:rPr lang="en-US" b="1" u="sng" dirty="0" err="1" smtClean="0"/>
              <a:t>ikhlaaq</a:t>
            </a:r>
            <a:r>
              <a:rPr lang="en-US" dirty="0" smtClean="0"/>
              <a:t> ka </a:t>
            </a:r>
            <a:r>
              <a:rPr lang="en-US" dirty="0" err="1" smtClean="0"/>
              <a:t>hy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Ghour</a:t>
            </a:r>
            <a:r>
              <a:rPr lang="en-US" dirty="0" smtClean="0"/>
              <a:t>  </a:t>
            </a:r>
            <a:r>
              <a:rPr lang="en-US" dirty="0" err="1" smtClean="0"/>
              <a:t>karnay</a:t>
            </a:r>
            <a:r>
              <a:rPr lang="en-US" dirty="0" smtClean="0"/>
              <a:t> say </a:t>
            </a:r>
            <a:r>
              <a:rPr lang="en-US" dirty="0" err="1" smtClean="0"/>
              <a:t>acha</a:t>
            </a:r>
            <a:r>
              <a:rPr lang="en-US" dirty="0" smtClean="0"/>
              <a:t> </a:t>
            </a:r>
            <a:r>
              <a:rPr lang="en-US" dirty="0" err="1" smtClean="0"/>
              <a:t>ikhlaaq</a:t>
            </a:r>
            <a:r>
              <a:rPr lang="en-US" dirty="0" smtClean="0"/>
              <a:t> </a:t>
            </a:r>
            <a:r>
              <a:rPr lang="en-US" dirty="0" err="1" smtClean="0"/>
              <a:t>waazaih</a:t>
            </a:r>
            <a:r>
              <a:rPr lang="en-US" dirty="0" smtClean="0"/>
              <a:t> </a:t>
            </a:r>
            <a:r>
              <a:rPr lang="en-US" dirty="0" err="1" smtClean="0"/>
              <a:t>hojata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mtClean="0"/>
              <a:t>Is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apnanay</a:t>
            </a:r>
            <a:r>
              <a:rPr lang="en-US" dirty="0" smtClean="0"/>
              <a:t> k </a:t>
            </a:r>
            <a:r>
              <a:rPr lang="en-US" dirty="0" err="1" smtClean="0"/>
              <a:t>lia</a:t>
            </a:r>
            <a:r>
              <a:rPr lang="en-US" dirty="0" smtClean="0"/>
              <a:t> </a:t>
            </a:r>
            <a:r>
              <a:rPr lang="en-US" dirty="0" err="1" smtClean="0"/>
              <a:t>mashq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zarorat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r>
              <a:rPr lang="en-US" dirty="0" smtClean="0"/>
              <a:t>.   </a:t>
            </a:r>
          </a:p>
          <a:p>
            <a:pPr>
              <a:buNone/>
            </a:pPr>
            <a:r>
              <a:rPr lang="en-US" dirty="0" smtClean="0"/>
              <a:t>          -------</a:t>
            </a:r>
            <a:r>
              <a:rPr lang="en-US" dirty="0" err="1" smtClean="0"/>
              <a:t>xxxxxxxxxx</a:t>
            </a:r>
            <a:r>
              <a:rPr lang="en-US" dirty="0" smtClean="0"/>
              <a:t>----------</a:t>
            </a:r>
            <a:r>
              <a:rPr lang="en-US" dirty="0" err="1" smtClean="0"/>
              <a:t>xxxxxxxxxx</a:t>
            </a:r>
            <a:r>
              <a:rPr lang="en-US" dirty="0" smtClean="0"/>
              <a:t>-----------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About book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Naam</a:t>
            </a:r>
            <a:r>
              <a:rPr lang="en-US" dirty="0" smtClean="0"/>
              <a:t>     : </a:t>
            </a:r>
            <a:r>
              <a:rPr lang="en-US" dirty="0" err="1" smtClean="0"/>
              <a:t>Dars</a:t>
            </a:r>
            <a:r>
              <a:rPr lang="en-US" dirty="0" smtClean="0"/>
              <a:t>-e-</a:t>
            </a:r>
            <a:r>
              <a:rPr lang="en-US" dirty="0" err="1" smtClean="0"/>
              <a:t>Ikhlaaq</a:t>
            </a:r>
            <a:r>
              <a:rPr lang="en-US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Mauallif</a:t>
            </a:r>
            <a:r>
              <a:rPr lang="en-US" dirty="0" smtClean="0"/>
              <a:t> : </a:t>
            </a:r>
            <a:r>
              <a:rPr lang="en-US" dirty="0" err="1" smtClean="0"/>
              <a:t>Ayatullah</a:t>
            </a:r>
            <a:r>
              <a:rPr lang="en-US" dirty="0" smtClean="0"/>
              <a:t> </a:t>
            </a:r>
            <a:r>
              <a:rPr lang="en-US" dirty="0" err="1" smtClean="0"/>
              <a:t>Dastagheeb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Tarjuma</a:t>
            </a:r>
            <a:r>
              <a:rPr lang="en-US" dirty="0" smtClean="0"/>
              <a:t> : </a:t>
            </a:r>
            <a:r>
              <a:rPr lang="en-US" dirty="0" err="1" smtClean="0"/>
              <a:t>Asad</a:t>
            </a:r>
            <a:r>
              <a:rPr lang="en-US" dirty="0" smtClean="0"/>
              <a:t> Ali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Asha’at</a:t>
            </a:r>
            <a:r>
              <a:rPr lang="en-US" dirty="0" smtClean="0"/>
              <a:t>   : 2003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</a:t>
            </a:r>
            <a:r>
              <a:rPr lang="en-US" sz="2400" b="1" dirty="0" err="1" smtClean="0"/>
              <a:t>Ayatullah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Dastagheeb</a:t>
            </a:r>
            <a:r>
              <a:rPr lang="en-US" sz="2400" b="1" dirty="0" smtClean="0"/>
              <a:t> k </a:t>
            </a:r>
            <a:r>
              <a:rPr lang="en-US" sz="2400" b="1" dirty="0" err="1" smtClean="0"/>
              <a:t>dia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howay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dars</a:t>
            </a:r>
            <a:r>
              <a:rPr lang="en-US" sz="2400" b="1" dirty="0" smtClean="0"/>
              <a:t>….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Introduction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Ikhlaaq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Taleem</a:t>
            </a:r>
            <a:r>
              <a:rPr lang="en-US" dirty="0" smtClean="0"/>
              <a:t> say </a:t>
            </a:r>
            <a:r>
              <a:rPr lang="en-US" dirty="0" err="1" smtClean="0"/>
              <a:t>pehlay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   “Un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misaal</a:t>
            </a:r>
            <a:r>
              <a:rPr lang="en-US" sz="2400" dirty="0" smtClean="0"/>
              <a:t> us </a:t>
            </a:r>
            <a:r>
              <a:rPr lang="en-US" sz="2400" dirty="0" err="1" smtClean="0"/>
              <a:t>gadhay</a:t>
            </a:r>
            <a:r>
              <a:rPr lang="en-US" sz="2400" dirty="0" smtClean="0"/>
              <a:t>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tarhan</a:t>
            </a:r>
            <a:r>
              <a:rPr lang="en-US" sz="2400" dirty="0" smtClean="0"/>
              <a:t> </a:t>
            </a:r>
            <a:r>
              <a:rPr lang="en-US" sz="2400" dirty="0" err="1" smtClean="0"/>
              <a:t>hy</a:t>
            </a:r>
            <a:r>
              <a:rPr lang="en-US" sz="2400" dirty="0" smtClean="0"/>
              <a:t> </a:t>
            </a:r>
            <a:r>
              <a:rPr lang="en-US" sz="2400" dirty="0" err="1" smtClean="0"/>
              <a:t>jis</a:t>
            </a:r>
            <a:r>
              <a:rPr lang="en-US" sz="2400" dirty="0" smtClean="0"/>
              <a:t> pr </a:t>
            </a:r>
            <a:r>
              <a:rPr lang="en-US" sz="2400" dirty="0" err="1" smtClean="0"/>
              <a:t>bari</a:t>
            </a:r>
            <a:r>
              <a:rPr lang="en-US" sz="2400" dirty="0" smtClean="0"/>
              <a:t> </a:t>
            </a:r>
            <a:r>
              <a:rPr lang="en-US" sz="2400" dirty="0" err="1" smtClean="0"/>
              <a:t>bari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</a:t>
            </a:r>
            <a:r>
              <a:rPr lang="en-US" sz="2400" dirty="0" err="1" smtClean="0"/>
              <a:t>kitabain</a:t>
            </a:r>
            <a:r>
              <a:rPr lang="en-US" sz="2400" dirty="0" smtClean="0"/>
              <a:t> </a:t>
            </a:r>
            <a:r>
              <a:rPr lang="en-US" sz="2400" dirty="0" err="1" smtClean="0"/>
              <a:t>ladi</a:t>
            </a:r>
            <a:r>
              <a:rPr lang="en-US" sz="2400" dirty="0" smtClean="0"/>
              <a:t> </a:t>
            </a:r>
            <a:r>
              <a:rPr lang="en-US" sz="2400" dirty="0" err="1" smtClean="0"/>
              <a:t>hon</a:t>
            </a:r>
            <a:r>
              <a:rPr lang="en-US" sz="2400" dirty="0" smtClean="0"/>
              <a:t>”              </a:t>
            </a:r>
            <a:r>
              <a:rPr lang="en-US" sz="2000" u="sng" dirty="0" smtClean="0"/>
              <a:t>(</a:t>
            </a:r>
            <a:r>
              <a:rPr lang="en-US" sz="2000" u="sng" dirty="0" err="1" smtClean="0"/>
              <a:t>soora</a:t>
            </a:r>
            <a:r>
              <a:rPr lang="en-US" sz="2000" u="sng" dirty="0" smtClean="0"/>
              <a:t>-e-</a:t>
            </a:r>
            <a:r>
              <a:rPr lang="en-US" sz="2000" u="sng" dirty="0" err="1" smtClean="0"/>
              <a:t>jumma</a:t>
            </a:r>
            <a:r>
              <a:rPr lang="en-US" sz="2000" u="sng" dirty="0" smtClean="0"/>
              <a:t> “5’)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Achay</a:t>
            </a:r>
            <a:r>
              <a:rPr lang="en-US" dirty="0" smtClean="0"/>
              <a:t> or </a:t>
            </a:r>
            <a:r>
              <a:rPr lang="en-US" dirty="0" err="1" smtClean="0"/>
              <a:t>buray</a:t>
            </a:r>
            <a:r>
              <a:rPr lang="en-US" dirty="0" smtClean="0"/>
              <a:t> </a:t>
            </a:r>
            <a:r>
              <a:rPr lang="en-US" dirty="0" err="1" smtClean="0"/>
              <a:t>ikhlaaq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tameez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Ayatullah</a:t>
            </a:r>
            <a:r>
              <a:rPr lang="en-US" dirty="0" smtClean="0"/>
              <a:t> </a:t>
            </a:r>
            <a:r>
              <a:rPr lang="en-US" dirty="0" err="1" smtClean="0"/>
              <a:t>Dastagheeb</a:t>
            </a:r>
            <a:r>
              <a:rPr lang="en-US" dirty="0" smtClean="0"/>
              <a:t> or </a:t>
            </a:r>
            <a:r>
              <a:rPr lang="en-US" dirty="0" err="1" smtClean="0"/>
              <a:t>dars</a:t>
            </a:r>
            <a:r>
              <a:rPr lang="en-US" dirty="0" smtClean="0"/>
              <a:t>-e-</a:t>
            </a:r>
            <a:r>
              <a:rPr lang="en-US" dirty="0" err="1" smtClean="0"/>
              <a:t>ikhlaaq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20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/>
              <a:t>1</a:t>
            </a:r>
            <a:r>
              <a:rPr lang="en-US" sz="3200" u="sng" baseline="30000" dirty="0" smtClean="0"/>
              <a:t>st</a:t>
            </a:r>
            <a:r>
              <a:rPr lang="en-US" sz="4000" u="sng" dirty="0" smtClean="0"/>
              <a:t>, 2</a:t>
            </a:r>
            <a:r>
              <a:rPr lang="en-US" sz="3200" u="sng" baseline="30000" dirty="0" smtClean="0"/>
              <a:t>nd</a:t>
            </a:r>
            <a:r>
              <a:rPr lang="en-US" sz="3200" u="sng" dirty="0" smtClean="0"/>
              <a:t> </a:t>
            </a:r>
            <a:r>
              <a:rPr lang="en-US" sz="4000" u="sng" dirty="0" err="1" smtClean="0"/>
              <a:t>dars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Rukawat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bnay</a:t>
            </a:r>
            <a:endParaRPr lang="en-US" dirty="0" smtClean="0"/>
          </a:p>
          <a:p>
            <a:r>
              <a:rPr lang="en-US" dirty="0" err="1" smtClean="0"/>
              <a:t>Waqia</a:t>
            </a:r>
            <a:r>
              <a:rPr lang="en-US" dirty="0" smtClean="0"/>
              <a:t>-e- </a:t>
            </a:r>
            <a:r>
              <a:rPr lang="en-US" dirty="0" err="1" smtClean="0"/>
              <a:t>Mehmood</a:t>
            </a:r>
            <a:r>
              <a:rPr lang="en-US" dirty="0" smtClean="0"/>
              <a:t> o </a:t>
            </a:r>
            <a:r>
              <a:rPr lang="en-US" dirty="0" err="1" smtClean="0"/>
              <a:t>Ayaz</a:t>
            </a:r>
            <a:endParaRPr lang="en-US" dirty="0" smtClean="0"/>
          </a:p>
          <a:p>
            <a:r>
              <a:rPr lang="en-US" dirty="0" err="1" smtClean="0"/>
              <a:t>Ghaflat</a:t>
            </a:r>
            <a:r>
              <a:rPr lang="en-US" dirty="0" smtClean="0"/>
              <a:t> </a:t>
            </a:r>
            <a:r>
              <a:rPr lang="en-US" dirty="0" err="1" smtClean="0"/>
              <a:t>aik</a:t>
            </a:r>
            <a:r>
              <a:rPr lang="en-US" dirty="0" smtClean="0"/>
              <a:t> </a:t>
            </a:r>
            <a:r>
              <a:rPr lang="en-US" dirty="0" err="1" smtClean="0"/>
              <a:t>bala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Aqal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quwwat</a:t>
            </a:r>
            <a:endParaRPr lang="en-US" dirty="0" smtClean="0"/>
          </a:p>
          <a:p>
            <a:r>
              <a:rPr lang="en-US" dirty="0" err="1" smtClean="0"/>
              <a:t>Khaliq</a:t>
            </a:r>
            <a:r>
              <a:rPr lang="en-US" dirty="0" smtClean="0"/>
              <a:t> or </a:t>
            </a:r>
            <a:r>
              <a:rPr lang="en-US" dirty="0" err="1" smtClean="0"/>
              <a:t>makhlooq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Lalach</a:t>
            </a:r>
            <a:endParaRPr lang="en-US" dirty="0" smtClean="0"/>
          </a:p>
          <a:p>
            <a:r>
              <a:rPr lang="en-US" dirty="0" err="1" smtClean="0"/>
              <a:t>Aik</a:t>
            </a:r>
            <a:r>
              <a:rPr lang="en-US" dirty="0" smtClean="0"/>
              <a:t> </a:t>
            </a:r>
            <a:r>
              <a:rPr lang="en-US" dirty="0" err="1" smtClean="0"/>
              <a:t>waqia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3</a:t>
            </a:r>
            <a:r>
              <a:rPr lang="en-US" sz="3200" u="sng" baseline="30000" dirty="0" smtClean="0"/>
              <a:t>rd</a:t>
            </a:r>
            <a:r>
              <a:rPr lang="en-US" sz="4000" u="sng" dirty="0" smtClean="0"/>
              <a:t>, 4</a:t>
            </a:r>
            <a:r>
              <a:rPr lang="en-US" sz="3200" u="sng" baseline="30000" dirty="0" smtClean="0"/>
              <a:t>th</a:t>
            </a:r>
            <a:r>
              <a:rPr lang="en-US" sz="3200" u="sng" dirty="0" smtClean="0"/>
              <a:t> </a:t>
            </a:r>
            <a:r>
              <a:rPr lang="en-US" sz="4000" u="sng" dirty="0" err="1" smtClean="0"/>
              <a:t>dars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Insaan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khud</a:t>
            </a:r>
            <a:r>
              <a:rPr lang="en-US" dirty="0" smtClean="0"/>
              <a:t> </a:t>
            </a:r>
            <a:r>
              <a:rPr lang="en-US" dirty="0" err="1" smtClean="0"/>
              <a:t>apni</a:t>
            </a:r>
            <a:r>
              <a:rPr lang="en-US" dirty="0" smtClean="0"/>
              <a:t> </a:t>
            </a:r>
            <a:r>
              <a:rPr lang="en-US" dirty="0" err="1" smtClean="0"/>
              <a:t>maarfat</a:t>
            </a:r>
            <a:r>
              <a:rPr lang="en-US" dirty="0" smtClean="0"/>
              <a:t> </a:t>
            </a:r>
            <a:r>
              <a:rPr lang="en-US" dirty="0" err="1" smtClean="0"/>
              <a:t>honi</a:t>
            </a:r>
            <a:r>
              <a:rPr lang="en-US" dirty="0" smtClean="0"/>
              <a:t> </a:t>
            </a:r>
            <a:r>
              <a:rPr lang="en-US" dirty="0" err="1" smtClean="0"/>
              <a:t>chahye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Aakhirat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seerat</a:t>
            </a:r>
            <a:r>
              <a:rPr lang="en-US" dirty="0" smtClean="0"/>
              <a:t> k </a:t>
            </a:r>
            <a:r>
              <a:rPr lang="en-US" dirty="0" err="1" smtClean="0"/>
              <a:t>mutabiq</a:t>
            </a:r>
            <a:r>
              <a:rPr lang="en-US" dirty="0" smtClean="0"/>
              <a:t> </a:t>
            </a:r>
            <a:r>
              <a:rPr lang="en-US" dirty="0" err="1" smtClean="0"/>
              <a:t>soorat</a:t>
            </a:r>
            <a:r>
              <a:rPr lang="en-US" dirty="0" smtClean="0"/>
              <a:t> </a:t>
            </a:r>
            <a:r>
              <a:rPr lang="en-US" dirty="0" err="1" smtClean="0"/>
              <a:t>hogi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Duniya</a:t>
            </a:r>
            <a:r>
              <a:rPr lang="en-US" dirty="0" smtClean="0"/>
              <a:t> </a:t>
            </a:r>
            <a:r>
              <a:rPr lang="en-US" dirty="0" err="1" smtClean="0"/>
              <a:t>aakhirat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kheti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Khuda</a:t>
            </a:r>
            <a:r>
              <a:rPr lang="en-US" dirty="0" smtClean="0"/>
              <a:t> k </a:t>
            </a:r>
            <a:r>
              <a:rPr lang="en-US" dirty="0" err="1" smtClean="0"/>
              <a:t>ehsanaat</a:t>
            </a:r>
            <a:r>
              <a:rPr lang="en-US" dirty="0" smtClean="0"/>
              <a:t> (</a:t>
            </a:r>
            <a:r>
              <a:rPr lang="en-US" dirty="0" err="1" smtClean="0"/>
              <a:t>dard</a:t>
            </a:r>
            <a:r>
              <a:rPr lang="en-US" dirty="0" smtClean="0"/>
              <a:t> ka </a:t>
            </a:r>
            <a:r>
              <a:rPr lang="en-US" dirty="0" err="1" smtClean="0"/>
              <a:t>ehsaas</a:t>
            </a:r>
            <a:r>
              <a:rPr lang="en-US" dirty="0" smtClean="0"/>
              <a:t>, </a:t>
            </a:r>
            <a:r>
              <a:rPr lang="en-US" dirty="0" err="1" smtClean="0"/>
              <a:t>nakhun</a:t>
            </a:r>
            <a:r>
              <a:rPr lang="en-US" dirty="0" smtClean="0"/>
              <a:t> etc.)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Ehsaas</a:t>
            </a:r>
            <a:r>
              <a:rPr lang="en-US" dirty="0" smtClean="0"/>
              <a:t>-e-</a:t>
            </a:r>
            <a:r>
              <a:rPr lang="en-US" dirty="0" err="1" smtClean="0"/>
              <a:t>naymat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5</a:t>
            </a:r>
            <a:r>
              <a:rPr lang="en-US" sz="3200" u="sng" baseline="30000" dirty="0" smtClean="0"/>
              <a:t>th</a:t>
            </a:r>
            <a:r>
              <a:rPr lang="en-US" sz="4000" u="sng" dirty="0" smtClean="0"/>
              <a:t>, 6</a:t>
            </a:r>
            <a:r>
              <a:rPr lang="en-US" sz="3200" u="sng" baseline="30000" dirty="0" smtClean="0"/>
              <a:t>th</a:t>
            </a:r>
            <a:r>
              <a:rPr lang="en-US" sz="3200" u="sng" dirty="0" smtClean="0"/>
              <a:t> </a:t>
            </a:r>
            <a:r>
              <a:rPr lang="en-US" sz="4000" u="sng" dirty="0" err="1" smtClean="0"/>
              <a:t>dars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Maarfat</a:t>
            </a:r>
            <a:r>
              <a:rPr lang="en-US" dirty="0" smtClean="0"/>
              <a:t> </a:t>
            </a:r>
            <a:r>
              <a:rPr lang="en-US" dirty="0" smtClean="0"/>
              <a:t>par </a:t>
            </a:r>
            <a:r>
              <a:rPr lang="en-US" dirty="0" err="1" smtClean="0"/>
              <a:t>ayteraaz</a:t>
            </a:r>
            <a:endParaRPr lang="en-US" dirty="0" smtClean="0"/>
          </a:p>
          <a:p>
            <a:r>
              <a:rPr lang="en-US" dirty="0" smtClean="0"/>
              <a:t>Un k </a:t>
            </a:r>
            <a:r>
              <a:rPr lang="en-US" dirty="0" err="1" smtClean="0"/>
              <a:t>paas</a:t>
            </a:r>
            <a:r>
              <a:rPr lang="en-US" dirty="0" smtClean="0"/>
              <a:t> </a:t>
            </a:r>
            <a:r>
              <a:rPr lang="en-US" dirty="0" err="1" smtClean="0"/>
              <a:t>daleel</a:t>
            </a:r>
            <a:r>
              <a:rPr lang="en-US" dirty="0" smtClean="0"/>
              <a:t> </a:t>
            </a:r>
            <a:r>
              <a:rPr lang="en-US" dirty="0" err="1" smtClean="0"/>
              <a:t>nahi</a:t>
            </a:r>
            <a:endParaRPr lang="en-US" dirty="0" smtClean="0"/>
          </a:p>
          <a:p>
            <a:r>
              <a:rPr lang="en-US" dirty="0" err="1" smtClean="0"/>
              <a:t>Aadat</a:t>
            </a:r>
            <a:r>
              <a:rPr lang="en-US" dirty="0" smtClean="0"/>
              <a:t> </a:t>
            </a:r>
            <a:r>
              <a:rPr lang="en-US" dirty="0" err="1" smtClean="0"/>
              <a:t>aik</a:t>
            </a:r>
            <a:r>
              <a:rPr lang="en-US" dirty="0" smtClean="0"/>
              <a:t> </a:t>
            </a:r>
            <a:r>
              <a:rPr lang="en-US" dirty="0" smtClean="0"/>
              <a:t>dam </a:t>
            </a:r>
            <a:r>
              <a:rPr lang="en-US" dirty="0" smtClean="0"/>
              <a:t>say </a:t>
            </a:r>
            <a:r>
              <a:rPr lang="en-US" dirty="0" err="1" smtClean="0"/>
              <a:t>nahi</a:t>
            </a:r>
            <a:r>
              <a:rPr lang="en-US" dirty="0" smtClean="0"/>
              <a:t> </a:t>
            </a:r>
            <a:r>
              <a:rPr lang="en-US" dirty="0" err="1" smtClean="0"/>
              <a:t>banti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Farmaan</a:t>
            </a:r>
            <a:r>
              <a:rPr lang="en-US" dirty="0" smtClean="0"/>
              <a:t> e Imam Ali</a:t>
            </a:r>
            <a:endParaRPr lang="en-US" dirty="0" smtClean="0"/>
          </a:p>
          <a:p>
            <a:r>
              <a:rPr lang="en-US" dirty="0" err="1" smtClean="0"/>
              <a:t>Ghazab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quwwat</a:t>
            </a:r>
            <a:r>
              <a:rPr lang="en-US" dirty="0" smtClean="0"/>
              <a:t>, </a:t>
            </a:r>
            <a:r>
              <a:rPr lang="en-US" dirty="0" err="1" smtClean="0"/>
              <a:t>kya</a:t>
            </a:r>
            <a:r>
              <a:rPr lang="en-US" dirty="0" smtClean="0"/>
              <a:t> </a:t>
            </a:r>
            <a:r>
              <a:rPr lang="en-US" dirty="0" err="1" smtClean="0"/>
              <a:t>krain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Aik</a:t>
            </a:r>
            <a:r>
              <a:rPr lang="en-US" dirty="0" smtClean="0"/>
              <a:t> </a:t>
            </a:r>
            <a:r>
              <a:rPr lang="en-US" dirty="0" err="1" smtClean="0"/>
              <a:t>waqia</a:t>
            </a:r>
            <a:endParaRPr lang="en-US" dirty="0" smtClean="0"/>
          </a:p>
          <a:p>
            <a:r>
              <a:rPr lang="en-US" dirty="0" err="1" smtClean="0"/>
              <a:t>Azam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quwwat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7</a:t>
            </a:r>
            <a:r>
              <a:rPr lang="en-US" sz="3200" u="sng" baseline="30000" dirty="0" smtClean="0"/>
              <a:t>th</a:t>
            </a:r>
            <a:r>
              <a:rPr lang="en-US" sz="4000" u="sng" dirty="0" smtClean="0"/>
              <a:t>, 8</a:t>
            </a:r>
            <a:r>
              <a:rPr lang="en-US" sz="3200" u="sng" baseline="30000" dirty="0" smtClean="0"/>
              <a:t>th</a:t>
            </a:r>
            <a:r>
              <a:rPr lang="en-US" sz="3200" u="sng" dirty="0" smtClean="0"/>
              <a:t> </a:t>
            </a:r>
            <a:r>
              <a:rPr lang="en-US" sz="4000" u="sng" dirty="0" err="1" smtClean="0"/>
              <a:t>dars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Kabhi</a:t>
            </a:r>
            <a:r>
              <a:rPr lang="en-US" dirty="0" smtClean="0"/>
              <a:t> </a:t>
            </a:r>
            <a:r>
              <a:rPr lang="en-US" dirty="0" err="1" smtClean="0"/>
              <a:t>ghussa</a:t>
            </a:r>
            <a:r>
              <a:rPr lang="en-US" dirty="0" smtClean="0"/>
              <a:t> </a:t>
            </a:r>
            <a:r>
              <a:rPr lang="en-US" dirty="0" err="1" smtClean="0"/>
              <a:t>zarori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!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Imam </a:t>
            </a:r>
            <a:r>
              <a:rPr lang="en-US" dirty="0" err="1" smtClean="0"/>
              <a:t>sajjad</a:t>
            </a:r>
            <a:r>
              <a:rPr lang="en-US" dirty="0" smtClean="0"/>
              <a:t> ka </a:t>
            </a:r>
            <a:r>
              <a:rPr lang="en-US" dirty="0" err="1" smtClean="0"/>
              <a:t>kirdaar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Bachnay</a:t>
            </a:r>
            <a:r>
              <a:rPr lang="en-US" dirty="0" smtClean="0"/>
              <a:t> ka </a:t>
            </a:r>
            <a:r>
              <a:rPr lang="en-US" dirty="0" err="1" smtClean="0"/>
              <a:t>tariqa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Myanaravi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Doosron</a:t>
            </a:r>
            <a:r>
              <a:rPr lang="en-US" dirty="0" smtClean="0"/>
              <a:t> say </a:t>
            </a:r>
            <a:r>
              <a:rPr lang="en-US" dirty="0" err="1" smtClean="0"/>
              <a:t>ehtraam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tawaqqa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9</a:t>
            </a:r>
            <a:r>
              <a:rPr lang="en-US" sz="3200" u="sng" baseline="30000" dirty="0" smtClean="0"/>
              <a:t>th</a:t>
            </a:r>
            <a:r>
              <a:rPr lang="en-US" sz="4000" u="sng" dirty="0" smtClean="0"/>
              <a:t>, 10</a:t>
            </a:r>
            <a:r>
              <a:rPr lang="en-US" sz="3200" u="sng" baseline="30000" dirty="0" smtClean="0"/>
              <a:t>th</a:t>
            </a:r>
            <a:r>
              <a:rPr lang="en-US" sz="3200" u="sng" dirty="0" smtClean="0"/>
              <a:t> </a:t>
            </a:r>
            <a:r>
              <a:rPr lang="en-US" sz="4000" u="sng" dirty="0" err="1" smtClean="0"/>
              <a:t>dars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cheez</a:t>
            </a:r>
            <a:r>
              <a:rPr lang="en-US" dirty="0" smtClean="0"/>
              <a:t> </a:t>
            </a:r>
            <a:r>
              <a:rPr lang="en-US" dirty="0" err="1" smtClean="0"/>
              <a:t>darmiyani</a:t>
            </a:r>
            <a:r>
              <a:rPr lang="en-US" dirty="0" smtClean="0"/>
              <a:t> had </a:t>
            </a:r>
            <a:r>
              <a:rPr lang="en-US" dirty="0" err="1" smtClean="0"/>
              <a:t>mein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Zameen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namazi</a:t>
            </a:r>
            <a:r>
              <a:rPr lang="en-US" dirty="0" smtClean="0"/>
              <a:t> </a:t>
            </a:r>
            <a:r>
              <a:rPr lang="en-US" dirty="0" err="1" smtClean="0"/>
              <a:t>dhans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Ta’assub</a:t>
            </a:r>
            <a:r>
              <a:rPr lang="en-US" dirty="0" smtClean="0"/>
              <a:t> </a:t>
            </a:r>
            <a:r>
              <a:rPr lang="en-US" dirty="0" err="1" smtClean="0"/>
              <a:t>shariat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khilaaf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Burai</a:t>
            </a:r>
            <a:r>
              <a:rPr lang="en-US" dirty="0" smtClean="0"/>
              <a:t> </a:t>
            </a:r>
            <a:r>
              <a:rPr lang="en-US" dirty="0" smtClean="0"/>
              <a:t>ka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naiki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Pursukoon</a:t>
            </a:r>
            <a:r>
              <a:rPr lang="en-US" dirty="0" smtClean="0"/>
              <a:t> </a:t>
            </a:r>
            <a:r>
              <a:rPr lang="en-US" dirty="0" err="1" smtClean="0"/>
              <a:t>rehna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11</a:t>
            </a:r>
            <a:r>
              <a:rPr lang="en-US" sz="3200" u="sng" baseline="30000" dirty="0" smtClean="0"/>
              <a:t>th</a:t>
            </a:r>
            <a:r>
              <a:rPr lang="en-US" sz="4000" u="sng" dirty="0" smtClean="0"/>
              <a:t>, 12</a:t>
            </a:r>
            <a:r>
              <a:rPr lang="en-US" sz="3200" u="sng" baseline="30000" dirty="0" smtClean="0"/>
              <a:t>th</a:t>
            </a:r>
            <a:r>
              <a:rPr lang="en-US" sz="3200" u="sng" dirty="0" smtClean="0"/>
              <a:t>, </a:t>
            </a:r>
            <a:r>
              <a:rPr lang="en-US" sz="4000" u="sng" dirty="0" smtClean="0"/>
              <a:t>13</a:t>
            </a:r>
            <a:r>
              <a:rPr lang="en-US" sz="3200" u="sng" baseline="30000" dirty="0" smtClean="0"/>
              <a:t>th</a:t>
            </a:r>
            <a:r>
              <a:rPr lang="en-US" sz="3200" u="sng" dirty="0" smtClean="0"/>
              <a:t> </a:t>
            </a:r>
            <a:r>
              <a:rPr lang="en-US" sz="4000" u="sng" dirty="0" err="1" smtClean="0"/>
              <a:t>dars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Hasad</a:t>
            </a:r>
            <a:r>
              <a:rPr lang="en-US" dirty="0" smtClean="0"/>
              <a:t> or </a:t>
            </a:r>
            <a:r>
              <a:rPr lang="en-US" dirty="0" err="1" smtClean="0"/>
              <a:t>emaan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Haasid</a:t>
            </a:r>
            <a:r>
              <a:rPr lang="en-US" dirty="0" smtClean="0"/>
              <a:t> </a:t>
            </a:r>
            <a:r>
              <a:rPr lang="en-US" dirty="0" err="1" smtClean="0"/>
              <a:t>qazi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Takabbur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Khuda</a:t>
            </a:r>
            <a:r>
              <a:rPr lang="en-US" dirty="0" smtClean="0"/>
              <a:t> </a:t>
            </a:r>
            <a:r>
              <a:rPr lang="en-US" dirty="0" err="1" smtClean="0"/>
              <a:t>bayniyaaz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Takabbur</a:t>
            </a:r>
            <a:r>
              <a:rPr lang="en-US" dirty="0" smtClean="0"/>
              <a:t> </a:t>
            </a:r>
            <a:r>
              <a:rPr lang="en-US" dirty="0" err="1" smtClean="0"/>
              <a:t>ghunahon</a:t>
            </a:r>
            <a:r>
              <a:rPr lang="en-US" dirty="0" smtClean="0"/>
              <a:t> ka </a:t>
            </a:r>
            <a:r>
              <a:rPr lang="en-US" dirty="0" err="1" smtClean="0"/>
              <a:t>sabab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chalatay</a:t>
            </a:r>
            <a:r>
              <a:rPr lang="en-US" dirty="0" smtClean="0"/>
              <a:t> </a:t>
            </a:r>
            <a:r>
              <a:rPr lang="en-US" dirty="0" err="1" smtClean="0"/>
              <a:t>rehna</a:t>
            </a:r>
            <a:r>
              <a:rPr lang="en-US" dirty="0" smtClean="0"/>
              <a:t> </a:t>
            </a:r>
            <a:r>
              <a:rPr lang="en-US" dirty="0" err="1" smtClean="0"/>
              <a:t>ghalat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B5E2-D62E-45DC-8640-476D45D0905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280</Words>
  <Application>Microsoft Office PowerPoint</Application>
  <PresentationFormat>On-screen Show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About book</vt:lpstr>
      <vt:lpstr>Introduction</vt:lpstr>
      <vt:lpstr>1st, 2nd dars</vt:lpstr>
      <vt:lpstr>3rd, 4th dars</vt:lpstr>
      <vt:lpstr>5th, 6th dars</vt:lpstr>
      <vt:lpstr>7th, 8th dars</vt:lpstr>
      <vt:lpstr>9th, 10th dars</vt:lpstr>
      <vt:lpstr>11th, 12th, 13th dars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</dc:creator>
  <cp:lastModifiedBy>Syed Shan e. Raza Jaffry</cp:lastModifiedBy>
  <cp:revision>31</cp:revision>
  <dcterms:created xsi:type="dcterms:W3CDTF">2013-06-13T18:36:31Z</dcterms:created>
  <dcterms:modified xsi:type="dcterms:W3CDTF">2015-05-09T13:13:46Z</dcterms:modified>
</cp:coreProperties>
</file>